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2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FC5F-7D7F-45B6-98F0-9A95404E8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FF34E-841D-415A-BE4C-FA13AFD96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6038A-B86F-4150-9928-795FA6596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A5734-D9A0-4FE8-BFD4-2106B8C87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7866-8B2F-4C7A-8C25-B18A9F29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1A70-53EA-4DAB-8284-97A884847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546A4-B639-48D7-962D-AE34FD577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91FD-B190-429A-86AD-CF7FFF76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E2E58-A283-4448-80EE-24FB474E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0AF8-6020-4780-8130-07027597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5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AA174C-45A0-49A0-BC3F-F0D87131D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F12CB-2FF7-4C3D-A950-8BD7EC025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7913B-753C-4B80-A089-872DFF10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E5F8-D144-4389-9708-1615CF05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4EF16-54F7-40D8-BCD6-460A1BFF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8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EB81-57C0-4C3D-9E21-3631D831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3FD28-B1D7-45E4-B449-BF83BE1D6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55C8A-C1D4-43A6-A304-E8084931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EF275-2451-4C19-9FFA-A2C12821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BBB0-2E96-4E5D-BAE2-3D0970A4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6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8306-09ED-4490-B109-07516D64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DB671-E5D0-4F9B-9889-E16BE1B3C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0F31-B758-4E12-AC3F-87960684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94863-90BA-4D3C-A14D-6EF1C2D3E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8F28-8D49-4A42-BD3E-4796D364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8294-C31E-484E-857B-4B19F181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977D3-36F2-4E4C-9E6E-0C5FA24B2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CAB7D-81FC-40B6-B5F8-BD76719D1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4934E-81FE-4DF3-B313-F853EFF2E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71614-C195-462D-820F-39273D813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06DAF-4A3B-4A2F-82C7-493FA5B2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7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27A1-6DB8-4780-96D2-A53BF151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BA7C4-15EC-4658-A518-5C5032586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6C26D-7BED-4D25-9204-AE380883B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47ADA-14F3-4211-9BD5-6371DE101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85C6ED-A36C-4119-8637-D629FB32B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5670B9-018C-441F-955F-BEF406DC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A3EAF-58BA-4E3E-8206-DDFEF86C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4FE68-B5DE-457C-B9C3-ED9F24B6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7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2AB-8764-4B87-AEFA-B66EB3C5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B9CFE-EB06-4476-9690-6F020C139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63C0A-3A7B-4BD5-BF0F-FED4E7238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E9709-DCEC-4EC0-9550-F8017B04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C7BF9-A86F-4960-A0B3-70DBEFDC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280CE-35B5-4498-BDAD-8D9143D61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A6514-6FCD-4EB6-99E9-148A0FD9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0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9C64-0463-4265-A87B-17DAD301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4847C-78AA-4FC8-961A-64F505AA2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D59B4-FBB5-46AF-9877-99B328811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E5862-E352-4ED5-9732-6288EC1E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0C00FA-F76A-4849-92FA-34DAEDFA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40EC9-9DE0-45F2-B437-54F4795A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2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313B-FF0C-4938-A859-FD888209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301FC3-4CD2-41A4-A7B1-9CFBF3131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673DA-0199-46A0-B120-414ED4314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1DA7B-3D86-4E9B-9BF7-53518410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23270-8843-4A83-AFF0-3F271C55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377D3-1487-47A1-851C-B6BF8EA9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1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9EC29CB-01E6-4842-8EEB-1BD7892925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772733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15" imgW="395" imgH="396" progId="TCLayout.ActiveDocument.1">
                  <p:embed/>
                </p:oleObj>
              </mc:Choice>
              <mc:Fallback>
                <p:oleObj name="think-cell Slide" r:id="rId1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C7AC3-E84E-432C-A69B-AF199814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9C482-5707-4992-A36F-CC56E7E1E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B983B-C6A6-4D4C-92CC-6AFE2EDFF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0A4B-41A0-4A31-8FC5-F2615ADFEAFC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A875B-4773-4A25-9AFC-0BD3006E7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5634-2D02-4393-BDEF-A4213EC81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AB585-2F80-438E-BF69-31562AB14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9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588A-DC85-4A05-ADA0-E641CFB71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1CBA9-7199-418A-B78B-9A3599E8A7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A90E017-F5EC-432A-8284-2670F79597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47538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DE55D38-520F-4302-9247-93BB8942F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3142" y="59131"/>
            <a:ext cx="4027278" cy="5169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EE04E2-5399-49A3-B064-40113513C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59131"/>
            <a:ext cx="3848909" cy="5127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E63751-D7FC-48CA-B296-D56199A62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3192" y="38099"/>
            <a:ext cx="3882608" cy="51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6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98B70FB-146C-4B12-A0CB-70C3A568DDE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2912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787C8F0-FA41-490C-BC69-4ABE846BC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59" y="3269627"/>
            <a:ext cx="11508741" cy="1928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02D5F9-7FAC-40B9-989E-EBB77AC0B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59" y="295275"/>
            <a:ext cx="7060565" cy="23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3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96F2-D8DD-42EB-B3AE-EE247557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C9C2D-1F3F-4C6E-A4EA-2F4124C04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0E96F-5061-4499-8E48-EE418F8E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57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A005-905F-4C10-BE46-08B67322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5C8BD-4D43-46EE-878C-96AB9D6C6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03663-3990-410F-979A-BE081F39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2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063D3-F413-4006-BFC6-BD111FF5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49D5-51C2-4FD9-8DCF-E6ED80379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D4FCE-F780-47CD-8932-688435060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6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D5A947B-EC2E-419F-B74F-30D95076DB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3447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726DBB6-3064-4662-B788-479E9D73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72259-9C2D-4569-8420-0B5EB02CC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1F1442-B476-4CE0-9402-2759C98AF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0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E864-FEB5-4565-B6AA-5947FBD2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65974-3B23-484C-A243-BF9D976B5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3A45FF-7552-445F-A53F-62D5B33D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3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A397-E9B0-4EC5-AF10-E0824835C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F58C-8BD2-41D2-A132-9013813B9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3FCF-BFCE-423E-9069-5C05E439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4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9C8FD-A4B7-449B-93D9-E642065D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46D60-12CC-4391-8BC4-8D1469AF1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E9F24-DB9A-4BFD-9613-47609901B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4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6FA9-2F77-41E4-96D1-E77E295C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1A867-0933-46D1-9615-69CF10753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A1420-DE76-4997-9F05-06067F5C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9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D8943B1-BE91-48DB-A94E-3DB43E90224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2089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E85E43-15A3-4E71-A504-8523AE364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94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E3A5-47BE-42DF-B54B-F0180136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D377C-C440-4818-8E63-26D94A944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EFAB7-2910-4F45-9636-3A8B1764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77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A83AE08-2543-4748-9205-C020E52D580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71622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4589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6DB09E2-D3D7-4C78-8912-D6531DF700C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26476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11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8DCEB73-BA14-441B-8AE7-8CB47C116E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50155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683E0CB-A12D-4794-BC18-077864859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66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2BC7B67-F0A9-4FA4-A091-3C6821B0827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63734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1C859E3-F6FE-45C6-BECA-0EF6A1976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911D2A9-23DA-4053-AB82-700DDDBD90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72667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D959B7-333A-4D65-860D-4912BBDD9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D550463-F936-4443-99E1-17C2823F0A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0483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E5018C-93C4-415E-AD2F-662802F86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F727D54-DC7A-4589-AB5A-2833BFBA673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5860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F658B4F-83DC-4E1E-A701-9AAB34491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4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B20CE92-EBD2-44E7-9CDA-4367267D6A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7468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C0340A6-178E-4603-9162-F071341DC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09C7D-6E71-4637-9087-673CC2647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50" y="107510"/>
            <a:ext cx="4262437" cy="4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8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2BE489C-C522-4AAB-B2E6-76FA323249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8619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EC82D2-2384-43E5-A7F3-1751FEFBC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719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</Words>
  <Application>Microsoft Office PowerPoint</Application>
  <PresentationFormat>Widescreen</PresentationFormat>
  <Paragraphs>1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Aniket Chhabra</dc:creator>
  <cp:lastModifiedBy>Aniket Chhabra</cp:lastModifiedBy>
  <cp:revision>2</cp:revision>
  <dcterms:created xsi:type="dcterms:W3CDTF">2021-11-13T18:13:23Z</dcterms:created>
  <dcterms:modified xsi:type="dcterms:W3CDTF">2021-11-14T04:01:08Z</dcterms:modified>
</cp:coreProperties>
</file>